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4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D0E3-D04C-40CB-A4B1-FEB5B1FB1B31}" type="datetimeFigureOut">
              <a:rPr lang="el-GR" smtClean="0"/>
              <a:pPr/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62C5-E23A-4232-B754-085D67C32E3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Η αστρονομία σήμερα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6400800" cy="764704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Τι γνωρίζουμε για το σύμπαν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 descr="James Webb Space Telescope (JWST) — A complete guide | 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02" y="1083772"/>
            <a:ext cx="9156802" cy="5009524"/>
          </a:xfrm>
          <a:prstGeom prst="rect">
            <a:avLst/>
          </a:prstGeom>
          <a:noFill/>
        </p:spPr>
      </p:pic>
      <p:pic>
        <p:nvPicPr>
          <p:cNvPr id="5" name="4 - Εικόνα" descr="SYALlogo 2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34272"/>
            <a:ext cx="2123728" cy="2123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l-GR" dirty="0" smtClean="0"/>
              <a:t>Τα αστέρια και οι πλανήτες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94421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Τα αστέρια είναι οι απόλυτοι κυρίαρχοι στα πλανητικά συστήματα.</a:t>
            </a:r>
          </a:p>
          <a:p>
            <a:r>
              <a:rPr lang="el-GR" dirty="0" smtClean="0"/>
              <a:t>Ο ήλιος περιέχει το 99% της μάζας του ηλιακού συστήματος.</a:t>
            </a:r>
          </a:p>
          <a:p>
            <a:r>
              <a:rPr lang="el-GR" dirty="0" smtClean="0"/>
              <a:t>Τα αστέρια παράγουν ενέργεια μέσω θερμοπυρηνικής σύντηξης.</a:t>
            </a:r>
          </a:p>
          <a:p>
            <a:r>
              <a:rPr lang="el-GR" dirty="0" smtClean="0"/>
              <a:t>Έχουμε ανακαλύψει πάνω από </a:t>
            </a:r>
            <a:r>
              <a:rPr lang="en-US" dirty="0" smtClean="0"/>
              <a:t>8</a:t>
            </a:r>
            <a:r>
              <a:rPr lang="el-GR" dirty="0" smtClean="0"/>
              <a:t>000 πλάνητες σε άλλα αστέρια.</a:t>
            </a:r>
          </a:p>
          <a:p>
            <a:endParaRPr lang="el-GR" dirty="0"/>
          </a:p>
        </p:txBody>
      </p:sp>
      <p:pic>
        <p:nvPicPr>
          <p:cNvPr id="13314" name="Picture 2" descr="ALMA Pinpoints the Formation Site of Planet around Nearest Young Star |  NAOJ: National Astronomical Observatory of Japan - Engl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18048"/>
            <a:ext cx="4139952" cy="4139952"/>
          </a:xfrm>
          <a:prstGeom prst="rect">
            <a:avLst/>
          </a:prstGeom>
          <a:noFill/>
        </p:spPr>
      </p:pic>
      <p:pic>
        <p:nvPicPr>
          <p:cNvPr id="13316" name="Picture 4" descr="The Sun and Planet Sizes to Scale — Wait But W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8047"/>
            <a:ext cx="4139952" cy="4139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C000"/>
          </a:solidFill>
        </p:spPr>
        <p:txBody>
          <a:bodyPr/>
          <a:lstStyle/>
          <a:p>
            <a:r>
              <a:rPr lang="el-GR" dirty="0" smtClean="0"/>
              <a:t>Πολλοί διαφορετικοί πλανήτες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4716016" cy="324036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Τα πλανητικά συστήματα σε άλλα αστέρια δεν μοιάζουν με το δικό μας.</a:t>
            </a:r>
          </a:p>
          <a:p>
            <a:r>
              <a:rPr lang="el-GR" dirty="0" smtClean="0"/>
              <a:t>Η εικόνα που έχουμε σήμερα εξαρτάται από τις δυνατότητες των τηλεσκοπίων μας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8434" name="Picture 2" descr="900 Rocky Exoplanets Visualized! — Halcyon M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191" y="764703"/>
            <a:ext cx="4467809" cy="2952329"/>
          </a:xfrm>
          <a:prstGeom prst="rect">
            <a:avLst/>
          </a:prstGeom>
          <a:noFill/>
        </p:spPr>
      </p:pic>
      <p:pic>
        <p:nvPicPr>
          <p:cNvPr id="18436" name="Picture 4" descr="Exoplanets: The Kepler-62 System Compared to Our Solar System | Roger  Launius's 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3709600"/>
            <a:ext cx="4464496" cy="3148400"/>
          </a:xfrm>
          <a:prstGeom prst="rect">
            <a:avLst/>
          </a:prstGeom>
          <a:noFill/>
        </p:spPr>
      </p:pic>
      <p:pic>
        <p:nvPicPr>
          <p:cNvPr id="18438" name="Picture 6" descr="How to detect exoplanets from your back garden | BBC Sky at Night Magaz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3545"/>
            <a:ext cx="4644008" cy="2844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Που και πως γεννιούνται τα αστέρια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99992" y="3789040"/>
            <a:ext cx="4644008" cy="30689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T</a:t>
            </a:r>
            <a:r>
              <a:rPr lang="el-GR" dirty="0" smtClean="0"/>
              <a:t>α αστέρια δημιουργούνται μαζί με</a:t>
            </a:r>
            <a:r>
              <a:rPr lang="en-US" dirty="0" smtClean="0"/>
              <a:t> </a:t>
            </a:r>
            <a:r>
              <a:rPr lang="el-GR" dirty="0" smtClean="0"/>
              <a:t>τους πλανήτες σε μοριακά νεφελώματα</a:t>
            </a:r>
            <a:r>
              <a:rPr lang="en-US" dirty="0" smtClean="0"/>
              <a:t>, </a:t>
            </a:r>
            <a:r>
              <a:rPr lang="el-GR" dirty="0" smtClean="0"/>
              <a:t> ήδη εμπλουτισμένα σε μόρια που είναι σημαντικά για την δημιουργία ζωής.</a:t>
            </a:r>
          </a:p>
          <a:p>
            <a:pPr>
              <a:buNone/>
            </a:pPr>
            <a:r>
              <a:rPr lang="el-GR" dirty="0" smtClean="0"/>
              <a:t>Το σύμπαν αποτελείται βασικά από Υδρογόνο και λίγο Ήλιο. Όλα τα υπόλοιπα χημικά στοιχεία δημιουργούνται στα αστέρια.</a:t>
            </a:r>
            <a:endParaRPr lang="el-GR" dirty="0"/>
          </a:p>
        </p:txBody>
      </p:sp>
      <p:pic>
        <p:nvPicPr>
          <p:cNvPr id="15362" name="Picture 2" descr="https://www.astrofarma.gr/images/phocagallery/astrophotos/NEBULA/m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644008" cy="3254434"/>
          </a:xfrm>
          <a:prstGeom prst="rect">
            <a:avLst/>
          </a:prstGeom>
          <a:noFill/>
        </p:spPr>
      </p:pic>
      <p:pic>
        <p:nvPicPr>
          <p:cNvPr id="15364" name="Picture 4" descr="The Star Lifecycle | We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32696"/>
            <a:ext cx="4427984" cy="302530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3356992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 </a:t>
            </a:r>
            <a:r>
              <a:rPr lang="el-GR" sz="2000" dirty="0" smtClean="0">
                <a:solidFill>
                  <a:srgbClr val="FF0000"/>
                </a:solidFill>
              </a:rPr>
              <a:t>εξέλιξη των αστεριών στον χρόνο</a:t>
            </a:r>
            <a:endParaRPr lang="el-GR" sz="2000" dirty="0">
              <a:solidFill>
                <a:srgbClr val="FF0000"/>
              </a:solidFill>
            </a:endParaRPr>
          </a:p>
        </p:txBody>
      </p:sp>
      <p:pic>
        <p:nvPicPr>
          <p:cNvPr id="15366" name="Picture 6" descr="https://www.astrofarma.gr/images/phocagallery/astrophotos/STAR_CLUSTER/m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3995936" cy="276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Ο Γαλαξίας μας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3635896" cy="587727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Ο ήλιος μας είναι ένα από τα εκατοντάδες δισεκατομμύρια αστέρια του Γαλαξία μας.</a:t>
            </a:r>
          </a:p>
          <a:p>
            <a:r>
              <a:rPr lang="el-GR" dirty="0" smtClean="0"/>
              <a:t>Βρίσκεται στον δίσκο του Γαλαξία και περιφέρεται γύρω από το κέντρο του σε 225 εκατομμύρια έτη</a:t>
            </a:r>
            <a:r>
              <a:rPr lang="en-US" dirty="0" smtClean="0"/>
              <a:t>.</a:t>
            </a:r>
          </a:p>
          <a:p>
            <a:r>
              <a:rPr lang="el-GR" dirty="0" smtClean="0"/>
              <a:t>Ο γαλαξιακός δίσκος είναι η περιοχή όπου δημιουργούνται τα περισσότερα αστέρια στον Γαλαξία μας.</a:t>
            </a:r>
            <a:endParaRPr lang="el-GR" dirty="0"/>
          </a:p>
        </p:txBody>
      </p:sp>
      <p:pic>
        <p:nvPicPr>
          <p:cNvPr id="17410" name="Picture 2" descr="The Oikofuge: The Solar System's Place In The Milky Way: Par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24399"/>
            <a:ext cx="5508105" cy="597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Οι γαλαξίες</a:t>
            </a:r>
            <a:r>
              <a:rPr lang="en-US" dirty="0" smtClean="0"/>
              <a:t> </a:t>
            </a:r>
            <a:r>
              <a:rPr lang="el-GR" dirty="0" smtClean="0"/>
              <a:t>στο σύμπαν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4139952" cy="280831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Το σύμπαν είναι γεμάτο γαλαξίες. Ο καθένας περιέχει δισεκατομμύρια αστέρια.</a:t>
            </a:r>
          </a:p>
          <a:p>
            <a:r>
              <a:rPr lang="el-GR" dirty="0" smtClean="0"/>
              <a:t>Μπορούμε και μελετάμε γαλαξίες σε τεράστιες αποστάσεις.</a:t>
            </a:r>
            <a:endParaRPr lang="en-US" dirty="0" smtClean="0"/>
          </a:p>
          <a:p>
            <a:r>
              <a:rPr lang="el-GR" dirty="0" smtClean="0"/>
              <a:t> Έτσι &lt;βλέπουμε&gt;  πως ήταν το σύμπαν πριν από δισεκατομμύρια χρόνια.</a:t>
            </a:r>
          </a:p>
        </p:txBody>
      </p:sp>
      <p:pic>
        <p:nvPicPr>
          <p:cNvPr id="16388" name="Picture 4" descr="https://www.astrofarma.gr/images/phocagallery/astrophotos/GALAXY/m51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29382"/>
            <a:ext cx="5004047" cy="3331666"/>
          </a:xfrm>
          <a:prstGeom prst="rect">
            <a:avLst/>
          </a:prstGeom>
          <a:noFill/>
        </p:spPr>
      </p:pic>
      <p:pic>
        <p:nvPicPr>
          <p:cNvPr id="16390" name="Picture 6" descr="JWST's First Deep Field | astrob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0867"/>
            <a:ext cx="3851920" cy="3517133"/>
          </a:xfrm>
          <a:prstGeom prst="rect">
            <a:avLst/>
          </a:prstGeom>
          <a:noFill/>
        </p:spPr>
      </p:pic>
      <p:pic>
        <p:nvPicPr>
          <p:cNvPr id="16392" name="Picture 8" descr="It's Filamentary: How Galaxies Evolve in the Cosmic Web | Obsevation  Results | Subaru Telesc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606" y="3861048"/>
            <a:ext cx="3275394" cy="2996952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923928" y="4365104"/>
            <a:ext cx="180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Γνωρίζουμε ότι δεν υπάρχει κέντρο του σύμπαντος.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τηλεσκόπια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4932040" cy="3024336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Οι αστρονόμοι διαθέτουν σήμερα πολύ εξελιγμένα μέσα παρατήρησης. </a:t>
            </a:r>
          </a:p>
          <a:p>
            <a:r>
              <a:rPr lang="el-GR" dirty="0" smtClean="0"/>
              <a:t>Στην Γη αλλά και στο διάστημα υπάρχουν πολλά τηλεσκόπια που &lt;βλέπουν&gt; σε όλα τα μήκη κύματος.</a:t>
            </a:r>
          </a:p>
          <a:p>
            <a:r>
              <a:rPr lang="el-GR" dirty="0" smtClean="0"/>
              <a:t>Υπέρ</a:t>
            </a:r>
            <a:r>
              <a:rPr lang="en-US" dirty="0" smtClean="0"/>
              <a:t>- </a:t>
            </a:r>
            <a:r>
              <a:rPr lang="el-GR" dirty="0" smtClean="0"/>
              <a:t>υπολογιστές σε όλο τον κόσμο επεξεργάζονται τα δεδομένα τους.  </a:t>
            </a:r>
            <a:endParaRPr lang="en-US" dirty="0" smtClean="0"/>
          </a:p>
          <a:p>
            <a:r>
              <a:rPr lang="el-GR" dirty="0" smtClean="0"/>
              <a:t>Ανιχνευτές βαρυτικών κυμάτων </a:t>
            </a:r>
          </a:p>
          <a:p>
            <a:r>
              <a:rPr lang="el-GR" dirty="0" smtClean="0"/>
              <a:t>Ανιχνευτές νετρίνων</a:t>
            </a:r>
            <a:endParaRPr lang="el-GR" dirty="0"/>
          </a:p>
        </p:txBody>
      </p:sp>
      <p:pic>
        <p:nvPicPr>
          <p:cNvPr id="19458" name="Picture 2" descr="Scientists celebrate 25 years of Very Large Telescope discoveries – UK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532" y="620688"/>
            <a:ext cx="4212468" cy="2808312"/>
          </a:xfrm>
          <a:prstGeom prst="rect">
            <a:avLst/>
          </a:prstGeom>
          <a:noFill/>
        </p:spPr>
      </p:pic>
      <p:pic>
        <p:nvPicPr>
          <p:cNvPr id="19460" name="Picture 4" descr="China Built the World's Largest Telescope. Then Came the Tourists | WI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  <p:pic>
        <p:nvPicPr>
          <p:cNvPr id="19462" name="Picture 6" descr="Hubble Observatory - NASA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0635"/>
            <a:ext cx="4860032" cy="3227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εικόνα 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21602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Γη είναι ένας μικρός πλανήτης που περιφέρεται γύρω από ένα μεσαίου μεγέθους αστέρι.</a:t>
            </a:r>
          </a:p>
          <a:p>
            <a:r>
              <a:rPr lang="el-GR" dirty="0" smtClean="0"/>
              <a:t>Ο ήλιος και η Γη μας έχουν ηλικία 4,5 δις έτη. Μετά από 5 δις έτη ο ήλιος θα εξελιχτεί σε ερυθρό γίγαντα. </a:t>
            </a:r>
          </a:p>
          <a:p>
            <a:r>
              <a:rPr lang="el-GR" dirty="0" smtClean="0"/>
              <a:t>Ο ήλιος βρίσκεται σε έναν σπειροειδή γαλαξία. Ο Γαλαξίας μας θα συγχωνευτεί με τον γαλαξία της Ανδρομέδας σε 3-4 δις έτη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20482" name="Picture 2" descr="Γαλαξίας της Ανδρομέδας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453" y="2924944"/>
            <a:ext cx="5824548" cy="3933057"/>
          </a:xfrm>
          <a:prstGeom prst="rect">
            <a:avLst/>
          </a:prstGeom>
          <a:noFill/>
        </p:spPr>
      </p:pic>
      <p:pic>
        <p:nvPicPr>
          <p:cNvPr id="20484" name="Picture 4" descr="What will happen to the planets when the Sun becomes a red giant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19"/>
            <a:ext cx="3275856" cy="4226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l-GR" dirty="0" smtClean="0"/>
              <a:t>Μια πολύ σημαντική φωτογραφία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877273"/>
            <a:ext cx="9144000" cy="980728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rgbClr val="FFC000"/>
                </a:solidFill>
              </a:rPr>
              <a:t>                       </a:t>
            </a:r>
            <a:r>
              <a:rPr lang="el-GR" sz="3500" dirty="0" smtClean="0">
                <a:solidFill>
                  <a:srgbClr val="FFC000"/>
                </a:solidFill>
              </a:rPr>
              <a:t>Ευχαριστώ για την προσοχή σας</a:t>
            </a:r>
          </a:p>
          <a:p>
            <a:pPr>
              <a:buNone/>
            </a:pPr>
            <a:r>
              <a:rPr lang="en-US" sz="3500" dirty="0" smtClean="0">
                <a:solidFill>
                  <a:srgbClr val="FFC000"/>
                </a:solidFill>
              </a:rPr>
              <a:t>                            </a:t>
            </a:r>
            <a:r>
              <a:rPr lang="el-GR" sz="3500" dirty="0" smtClean="0">
                <a:solidFill>
                  <a:srgbClr val="FFC000"/>
                </a:solidFill>
              </a:rPr>
              <a:t>    </a:t>
            </a:r>
            <a:r>
              <a:rPr lang="en-US" sz="3500" dirty="0" smtClean="0">
                <a:solidFill>
                  <a:srgbClr val="FFC000"/>
                </a:solidFill>
              </a:rPr>
              <a:t>www.astrotheory.gr</a:t>
            </a:r>
            <a:endParaRPr lang="el-GR" sz="35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Cassini: Earth and Saturn “The Day Earth Smiled” - 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4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358</Words>
  <Application>Microsoft Office PowerPoint</Application>
  <PresentationFormat>Προβολή στην οθόνη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Η αστρονομία σήμερα</vt:lpstr>
      <vt:lpstr>Τα αστέρια και οι πλανήτες </vt:lpstr>
      <vt:lpstr>Πολλοί διαφορετικοί πλανήτες</vt:lpstr>
      <vt:lpstr>Που και πως γεννιούνται τα αστέρια</vt:lpstr>
      <vt:lpstr>Ο Γαλαξίας μας</vt:lpstr>
      <vt:lpstr>Οι γαλαξίες στο σύμπαν</vt:lpstr>
      <vt:lpstr>Τα τηλεσκόπια</vt:lpstr>
      <vt:lpstr>Η εικόνα σήμερα</vt:lpstr>
      <vt:lpstr>Μια πολύ σημαντική φωτογραφία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αστρονομία σήμερα</dc:title>
  <dc:creator>Leon</dc:creator>
  <cp:lastModifiedBy>Leon</cp:lastModifiedBy>
  <cp:revision>19</cp:revision>
  <dcterms:created xsi:type="dcterms:W3CDTF">2024-11-07T10:32:15Z</dcterms:created>
  <dcterms:modified xsi:type="dcterms:W3CDTF">2026-05-18T13:03:57Z</dcterms:modified>
</cp:coreProperties>
</file>